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9" r:id="rId4"/>
    <p:sldId id="260" r:id="rId5"/>
    <p:sldId id="261" r:id="rId6"/>
    <p:sldId id="258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94651"/>
  </p:normalViewPr>
  <p:slideViewPr>
    <p:cSldViewPr snapToGrid="0" snapToObjects="1">
      <p:cViewPr varScale="1">
        <p:scale>
          <a:sx n="112" d="100"/>
          <a:sy n="112" d="100"/>
        </p:scale>
        <p:origin x="480" y="1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89B5DD-0274-BF45-B4C5-62E173E8F634}" type="datetimeFigureOut">
              <a:rPr lang="en-US" smtClean="0"/>
              <a:t>6/19/20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816669-4A9E-2244-B321-FE3C257B74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552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78CDCF-83F0-654A-8E95-83ACE83299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3428999"/>
            <a:ext cx="10515600" cy="1392589"/>
          </a:xfrm>
          <a:prstGeom prst="rect">
            <a:avLst/>
          </a:prstGeom>
        </p:spPr>
        <p:txBody>
          <a:bodyPr anchor="ctr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1FDD66-E57C-D246-A8D3-5F7E646047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000977"/>
            <a:ext cx="9144000" cy="113735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EA4BBE-75B1-9143-A887-FCA15B99C9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C2FA7A7-1EC8-9A45-B674-9F5AA403389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775125" y="483127"/>
            <a:ext cx="4641750" cy="2766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5452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FD7F8-1D21-E24C-867B-27076A867C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3309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8A5910-6C9B-1F48-8812-ECC4A33F6A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EAF42E-65C6-9945-BE49-EB50D671383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F93E591-CC8D-C74E-8EED-098A7FB5E64D}" type="datetime1">
              <a:rPr lang="en-CA" smtClean="0"/>
              <a:t>2020-06-19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5EF138-5D7E-EE45-A145-963FACA62E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FF53AE-A2BC-DE4D-BB61-40C1BC3B64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96536F3-C8D2-4944-B4D4-6A4C8563FAC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5400000">
            <a:off x="11093626" y="5793141"/>
            <a:ext cx="1287991" cy="76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1746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00FF282-7893-604E-9578-505C40B7157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731022" y="365125"/>
            <a:ext cx="1622778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CA972C3-333E-304A-AB27-C6CDCBED1A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92822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9F7E9A-773D-734B-9080-4E50327633D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E1BC118-574D-594E-ABEA-A7C82666C9AB}" type="datetime1">
              <a:rPr lang="en-CA" smtClean="0"/>
              <a:t>2020-06-19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582C37-09FF-6A4D-8C32-64A7F07F2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DB5B9D-9935-CE4E-A40E-BBED3145D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4F9CC3B-F1C2-024E-9BCF-1306C0AC80D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5400000">
            <a:off x="11093626" y="5793141"/>
            <a:ext cx="1287991" cy="76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9818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C7C6D-3AF4-704E-BA3F-6FC5B568C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0F4F71-1642-7C4D-949F-4818DFEAE6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BE4CE4-F196-BF4E-8EF4-267B94BD70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BCB4A0-D1FD-9244-BC2D-7164B6310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17370EC-1423-5441-922D-1AAFD5BB312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09060" y="136525"/>
            <a:ext cx="1287991" cy="767643"/>
          </a:xfrm>
          <a:prstGeom prst="rect">
            <a:avLst/>
          </a:prstGeom>
        </p:spPr>
      </p:pic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6EF411AF-3106-D04E-9818-E4C0FD06B92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929AB1E-7FD9-0A40-B7C0-508CCACB3E9A}" type="datetime1">
              <a:rPr lang="en-CA" smtClean="0"/>
              <a:t>2020-06-19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4602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AD314-C4FC-384A-835E-A6FA7C1C34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195E31-AF4D-A348-A7A9-7416D5CFB3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3CCF5D-D219-B446-BFBF-42479CD0545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AE8723F-57EA-4C47-97B9-92AFDEEF85DC}" type="datetime1">
              <a:rPr lang="en-CA" smtClean="0"/>
              <a:t>2020-06-19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3BE2F7-A02E-2541-92F4-BB12DCEA23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E5E475-C185-8649-99DC-91A32B80F6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04E7543-36A1-9145-8718-DCB0BDDD9F3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09060" y="136525"/>
            <a:ext cx="1287991" cy="76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083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B1F69A-4335-4B4E-B747-17F37F3C2C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2020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B7619A-7211-0947-8360-23CE25F12D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185332"/>
            <a:ext cx="5181600" cy="49916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A2284B-15A7-584D-908E-45543479E5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185332"/>
            <a:ext cx="5181600" cy="49916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848B25-655D-AF40-BDC0-5457413735F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2B00E5D-EC04-AA49-8D52-0FCB6E08F63D}" type="datetime1">
              <a:rPr lang="en-CA" smtClean="0"/>
              <a:t>2020-06-19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19A9F6-1429-5E49-BAA4-1E84DC5BA7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093763-BF3C-C644-9F21-D1290C786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E5401E6-623E-8449-A07B-6B5E2253AD2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09060" y="136525"/>
            <a:ext cx="1287991" cy="76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5253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3ABBC-6A16-9A46-A02F-79A517A30D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76764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1AB855-CE44-1647-A11E-35810E4584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612" y="1134005"/>
            <a:ext cx="5157787" cy="52934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7E1739-9BD2-114D-9001-9767690E3B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1662112"/>
            <a:ext cx="5157787" cy="45275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F8260CC-435F-4B4A-921E-F825D9DAFD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0612" y="1132769"/>
            <a:ext cx="5183188" cy="52934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5E7B3BE-4412-2546-8A83-8211EDE2FD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1662112"/>
            <a:ext cx="5183188" cy="45275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095F5D0-89F8-014F-8A54-42E462B42B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F90905C-10FF-8047-AA7E-6DC7E8B6AF51}" type="datetime1">
              <a:rPr lang="en-CA" smtClean="0"/>
              <a:t>2020-06-19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7B91292-54C2-5B4B-BC92-96B7E584A6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AB02B02-7BBA-3248-9E8D-33B016832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88F359D-97AE-244A-B6E0-7FABE799CEF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09060" y="136525"/>
            <a:ext cx="1287991" cy="76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9705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5CA3E4-A9A0-B949-AB23-A7ED13D895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6764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01C8F84-5DB4-5A45-850F-78308488EE3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1CE86E2-4400-D342-BEEC-F9C1ADF6F9F7}" type="datetime1">
              <a:rPr lang="en-CA" smtClean="0"/>
              <a:t>2020-06-19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A30B16-8D2B-964B-A82E-A1D8E57827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CEFDE2-192C-EB49-B93B-A5C074DE6A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9864CA-5904-6E4C-94B5-D61D982EE8D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09060" y="136525"/>
            <a:ext cx="1287991" cy="76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2996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EB624B9-C01C-504E-A7E7-3945364DF69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4358A08-7221-7F45-8378-69D5559861DD}" type="datetime1">
              <a:rPr lang="en-CA" smtClean="0"/>
              <a:t>2020-06-19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98282D-B315-7747-81EE-E8722A589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3647E0-FF85-FA4D-A8FA-E44590C11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E5121D-E664-684B-8EE0-95412BB4757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09060" y="136525"/>
            <a:ext cx="1287991" cy="76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4279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68BCA-0D11-EE4D-9447-2FD49C0E2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112838"/>
          </a:xfrm>
          <a:prstGeom prst="rect">
            <a:avLst/>
          </a:prstGeom>
        </p:spPr>
        <p:txBody>
          <a:bodyPr anchor="t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4EC554-6BD0-D046-93E8-160448B4C8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04167"/>
            <a:ext cx="6172200" cy="495688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64FC1F-CB88-E848-A9AD-207062F13A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570038"/>
            <a:ext cx="3932237" cy="429895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4DCBEE-639A-F74C-92CE-7B643E698FE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8C20FDB-303D-8A4E-83B7-226DD88B97BD}" type="datetime1">
              <a:rPr lang="en-CA" smtClean="0"/>
              <a:t>2020-06-19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1478D4-36A8-D941-B07C-23AC977B56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E275A4-A22A-5742-B711-4A30FC409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9A484C7-B69E-1D4E-A042-8264DECEACD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09060" y="136525"/>
            <a:ext cx="1287991" cy="76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496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DC08D0-7399-754A-98B1-12196A1EC6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112838"/>
          </a:xfrm>
          <a:prstGeom prst="rect">
            <a:avLst/>
          </a:prstGeom>
        </p:spPr>
        <p:txBody>
          <a:bodyPr anchor="t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A8B8A4F-D838-F44B-BD4B-90A268DE740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DFA813-173D-3F4D-9B47-2ADE7EDAAB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570038"/>
            <a:ext cx="3932237" cy="429895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2A9922-D3F8-854D-946A-BACD40890EF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A9EBA37-9D18-D34A-A88D-1B00AA06E95C}" type="datetime1">
              <a:rPr lang="en-CA" smtClean="0"/>
              <a:t>2020-06-19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8A5379-2EF0-014F-A404-9281AD5F5A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5E44CB-9FEF-8E46-ADE7-C6878CCA2F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A4E5D11-1589-8B43-AC25-08B65AFD2DD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09060" y="136525"/>
            <a:ext cx="1287991" cy="76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9533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3F3363-D36B-4942-87A8-FED6DF69AE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298222"/>
            <a:ext cx="10515600" cy="48787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itle Placeholder 7">
            <a:extLst>
              <a:ext uri="{FF2B5EF4-FFF2-40B4-BE49-F238E27FC236}">
                <a16:creationId xmlns:a16="http://schemas.microsoft.com/office/drawing/2014/main" id="{5CA93B93-3243-C248-A970-24A76A358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4278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E28B5F4-1EA0-4A4B-8D85-A0B1CB6C7E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W3C Web of Things (WoT) WG/IG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88BACC8E-7FE2-EE49-8CEA-AAD5143CE5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B73A2E78-F38A-E046-ACDB-668F070D1EF6}" type="datetime1">
              <a:rPr lang="en-CA" smtClean="0"/>
              <a:pPr/>
              <a:t>2020-06-19</a:t>
            </a:fld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8D3E7A09-626A-BA49-9FC3-7280AA1F93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055BDE2E-7167-1944-9FEE-E44668D91CB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16631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w3c/wot-testing/tree/master/events/2020.06.Online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w3c/wot-testing/issues/22" TargetMode="External"/><Relationship Id="rId3" Type="http://schemas.openxmlformats.org/officeDocument/2006/relationships/hyperlink" Target="https://github.com/w3c/wot-testing/issues/35" TargetMode="External"/><Relationship Id="rId7" Type="http://schemas.openxmlformats.org/officeDocument/2006/relationships/hyperlink" Target="https://github.com/w3c/wot-testing/issues/29" TargetMode="External"/><Relationship Id="rId2" Type="http://schemas.openxmlformats.org/officeDocument/2006/relationships/hyperlink" Target="https://github.com/w3c/wot-testing/issues?q=is%3Aissue+is%3Aopen+label%3A%22Plugfest+Outcome%22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w3c/wot-testing/issues/32" TargetMode="External"/><Relationship Id="rId5" Type="http://schemas.openxmlformats.org/officeDocument/2006/relationships/hyperlink" Target="https://github.com/w3c/wot-testing/issues/33" TargetMode="External"/><Relationship Id="rId4" Type="http://schemas.openxmlformats.org/officeDocument/2006/relationships/hyperlink" Target="https://github.com/w3c/wot-testing/issues/34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87674-345B-6D45-8433-396169D87CD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Plugfest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E957DB-7468-C943-8F4B-9FE90A3CB8D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Michael McCool</a:t>
            </a:r>
          </a:p>
          <a:p>
            <a:r>
              <a:rPr lang="en-US" dirty="0"/>
              <a:t>2020 June 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8488F1-92D7-254A-A373-03160DC753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W3C Web of Things (WoT) WG/IG</a:t>
            </a:r>
          </a:p>
        </p:txBody>
      </p:sp>
    </p:spTree>
    <p:extLst>
      <p:ext uri="{BB962C8B-B14F-4D97-AF65-F5344CB8AC3E}">
        <p14:creationId xmlns:p14="http://schemas.microsoft.com/office/powerpoint/2010/main" val="1723285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BC194C-11B4-DF4D-BD5B-07A74B9C6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D7B15A-EE83-6C46-B3BF-DD4FF849D3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Setup</a:t>
            </a:r>
          </a:p>
          <a:p>
            <a:pPr lvl="1"/>
            <a:r>
              <a:rPr lang="en-US" dirty="0"/>
              <a:t>Full week</a:t>
            </a:r>
          </a:p>
          <a:p>
            <a:pPr lvl="1"/>
            <a:r>
              <a:rPr lang="en-US" dirty="0"/>
              <a:t>One hour a day sync meeting</a:t>
            </a:r>
          </a:p>
          <a:p>
            <a:pPr lvl="1"/>
            <a:r>
              <a:rPr lang="en-US" dirty="0"/>
              <a:t>VPN used to simulate a local LAN</a:t>
            </a:r>
          </a:p>
          <a:p>
            <a:pPr lvl="1"/>
            <a:r>
              <a:rPr lang="en-CA" dirty="0">
                <a:hlinkClick r:id="rId2"/>
              </a:rPr>
              <a:t>https://github.com/w3c/wot-testing/tree/master/events/2020.06.Online</a:t>
            </a:r>
            <a:endParaRPr lang="en-US" dirty="0"/>
          </a:p>
          <a:p>
            <a:r>
              <a:rPr lang="en-US" dirty="0"/>
              <a:t>New Accomplishments</a:t>
            </a:r>
          </a:p>
          <a:p>
            <a:r>
              <a:rPr lang="en-US" dirty="0"/>
              <a:t>Outcomes</a:t>
            </a:r>
          </a:p>
          <a:p>
            <a:r>
              <a:rPr lang="en-US" dirty="0"/>
              <a:t>Next Steps - Discussion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63E547-66FF-8D41-A445-B9D23F2D3A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2DA42-2970-1B4D-9C1F-77F249CD7467}" type="datetime1">
              <a:rPr lang="en-CA" smtClean="0"/>
              <a:t>2020-06-19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03CDDC-3456-C849-BC93-92466B8AD9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AB2D99-10F9-7144-B8A4-C7301A569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BDE2E-7167-1944-9FEE-E44668D91CB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9563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9A66C-3160-6F4A-8853-2F0B48433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AE5EF2-DE6F-FE45-B5B8-89DC8725BF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98222"/>
            <a:ext cx="5162550" cy="4878741"/>
          </a:xfrm>
        </p:spPr>
        <p:txBody>
          <a:bodyPr/>
          <a:lstStyle/>
          <a:p>
            <a:r>
              <a:rPr lang="en-US" dirty="0"/>
              <a:t>VPN to simulate local area network behind a NAT</a:t>
            </a:r>
          </a:p>
          <a:p>
            <a:r>
              <a:rPr lang="en-US" dirty="0"/>
              <a:t>NAT, DHCP server, and firewall run on small (1GB) AWS cloud instance</a:t>
            </a:r>
          </a:p>
          <a:p>
            <a:r>
              <a:rPr lang="en-US" dirty="0"/>
              <a:t>Bridge so devices downstream do not realize they are sharing a VPN</a:t>
            </a:r>
          </a:p>
          <a:p>
            <a:r>
              <a:rPr lang="en-US" dirty="0"/>
              <a:t>Bridge computer itself can also host services that appear on the VPN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D7DF15-06DB-EC49-91AD-FCF8289D23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9B023E-3A49-E144-A444-B714A6C3F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BDE2E-7167-1944-9FEE-E44668D91CB6}" type="slidenum">
              <a:rPr lang="en-US" smtClean="0"/>
              <a:t>3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0AB27677-5247-B942-9975-F9BF31DC86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9AB1E-7FD9-0A40-B7C0-508CCACB3E9A}" type="datetime1">
              <a:rPr lang="en-CA" smtClean="0"/>
              <a:t>2020-06-19</a:t>
            </a:fld>
            <a:endParaRPr lang="en-US"/>
          </a:p>
        </p:txBody>
      </p:sp>
      <p:pic>
        <p:nvPicPr>
          <p:cNvPr id="8" name="Picture 7" descr="A desktop computer sitting on top of a wooden desk&#10;&#10;Description automatically generated">
            <a:extLst>
              <a:ext uri="{FF2B5EF4-FFF2-40B4-BE49-F238E27FC236}">
                <a16:creationId xmlns:a16="http://schemas.microsoft.com/office/drawing/2014/main" id="{62A0647B-2E43-964F-8C99-61D1D4E4F6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031"/>
          <a:stretch/>
        </p:blipFill>
        <p:spPr>
          <a:xfrm>
            <a:off x="6372226" y="1298222"/>
            <a:ext cx="4981574" cy="4397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8686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5C9B9CF-B958-B743-9864-D1C05962A3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297" r="68571" b="7315"/>
          <a:stretch/>
        </p:blipFill>
        <p:spPr>
          <a:xfrm>
            <a:off x="5140036" y="938213"/>
            <a:ext cx="3831771" cy="52387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1138F91-ACCD-764E-AF0C-CFF9128B6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Accomplishments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79C172-3C11-BB47-A35F-03759B76DA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98222"/>
            <a:ext cx="4488180" cy="4878741"/>
          </a:xfrm>
        </p:spPr>
        <p:txBody>
          <a:bodyPr/>
          <a:lstStyle/>
          <a:p>
            <a:r>
              <a:rPr lang="en-US" dirty="0"/>
              <a:t>Searchable directory services automatically populated with TDs, supporting discovery via DNS-SD</a:t>
            </a:r>
          </a:p>
          <a:p>
            <a:r>
              <a:rPr lang="en-US" dirty="0" err="1"/>
              <a:t>Autopopulation</a:t>
            </a:r>
            <a:r>
              <a:rPr lang="en-US" dirty="0"/>
              <a:t> of Node-RED from directory</a:t>
            </a:r>
          </a:p>
          <a:p>
            <a:r>
              <a:rPr lang="en-US" dirty="0"/>
              <a:t>Testing via W-ADE tool from TUM</a:t>
            </a:r>
          </a:p>
          <a:p>
            <a:r>
              <a:rPr lang="en-US" dirty="0"/>
              <a:t>Hypermedia control prototypes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7D4253-707A-D04B-8DB8-A283EB64EC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F96E18-F9C8-AC47-8E42-EC202AE37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BDE2E-7167-1944-9FEE-E44668D91CB6}" type="slidenum">
              <a:rPr lang="en-US" smtClean="0"/>
              <a:t>4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9DAF2FF2-BC9F-BF4A-BE8D-9E67CFA321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9AB1E-7FD9-0A40-B7C0-508CCACB3E9A}" type="datetime1">
              <a:rPr lang="en-CA" smtClean="0"/>
              <a:t>2020-06-19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F081781-5F73-0D4D-9E97-3CF85B519D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881" t="13545"/>
          <a:stretch/>
        </p:blipFill>
        <p:spPr>
          <a:xfrm>
            <a:off x="7524370" y="2795361"/>
            <a:ext cx="4449916" cy="3926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3778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186E80-C586-E24A-A687-38303436D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Outcomes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878C2E-A835-E84E-AC7B-A117D08130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See issues marked with </a:t>
            </a:r>
            <a:r>
              <a:rPr lang="en-US" dirty="0">
                <a:hlinkClick r:id="rId2"/>
              </a:rPr>
              <a:t>"Plugfest Outcomes" label</a:t>
            </a:r>
            <a:r>
              <a:rPr lang="en-US" dirty="0"/>
              <a:t> in wot-testing:</a:t>
            </a:r>
          </a:p>
          <a:p>
            <a:r>
              <a:rPr lang="en-CA" dirty="0">
                <a:hlinkClick r:id="rId3"/>
              </a:rPr>
              <a:t>Balance Validation and Experimentation</a:t>
            </a:r>
            <a:endParaRPr lang="en-CA" dirty="0"/>
          </a:p>
          <a:p>
            <a:r>
              <a:rPr lang="en-CA" dirty="0">
                <a:hlinkClick r:id="rId4"/>
              </a:rPr>
              <a:t>Need to define appropriate DNS-SD service types</a:t>
            </a:r>
            <a:endParaRPr lang="en-CA" dirty="0"/>
          </a:p>
          <a:p>
            <a:pPr lvl="1"/>
            <a:r>
              <a:rPr lang="en-CA" dirty="0"/>
              <a:t>More generally, typed links</a:t>
            </a:r>
          </a:p>
          <a:p>
            <a:r>
              <a:rPr lang="en-CA" dirty="0">
                <a:hlinkClick r:id="rId5"/>
              </a:rPr>
              <a:t>Get Validation and Reporting tools ready before the plugfest</a:t>
            </a:r>
            <a:endParaRPr lang="en-CA" dirty="0"/>
          </a:p>
          <a:p>
            <a:r>
              <a:rPr lang="en-CA" dirty="0">
                <a:hlinkClick r:id="rId6"/>
              </a:rPr>
              <a:t>Usefulness of the VPN</a:t>
            </a:r>
            <a:endParaRPr lang="en-CA" dirty="0"/>
          </a:p>
          <a:p>
            <a:r>
              <a:rPr lang="en-CA" dirty="0">
                <a:hlinkClick r:id="rId7"/>
              </a:rPr>
              <a:t>Xpath features useful for discovery</a:t>
            </a:r>
            <a:endParaRPr lang="en-CA" dirty="0"/>
          </a:p>
          <a:p>
            <a:r>
              <a:rPr lang="en-CA" dirty="0">
                <a:hlinkClick r:id="rId8"/>
              </a:rPr>
              <a:t>IDs needed for primary keys</a:t>
            </a:r>
            <a:endParaRPr lang="en-CA" dirty="0"/>
          </a:p>
          <a:p>
            <a:pPr lvl="1"/>
            <a:r>
              <a:rPr lang="en-CA" dirty="0" err="1"/>
              <a:t>LinkSmart</a:t>
            </a:r>
            <a:r>
              <a:rPr lang="en-CA" dirty="0"/>
              <a:t> design tried to use id field in TD as a primary key but since these are optional, this tripped on TDs that omitted them.  Information and API model of directories needs to use temporary keys.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4308CA-F98E-1A46-8988-2D3DDF6926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65D961-6A30-3E48-8579-70CC3EB5C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BDE2E-7167-1944-9FEE-E44668D91CB6}" type="slidenum">
              <a:rPr lang="en-US" smtClean="0"/>
              <a:t>5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70CCADC-90E4-7947-B92A-7B4E137F04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9AB1E-7FD9-0A40-B7C0-508CCACB3E9A}" type="datetime1">
              <a:rPr lang="en-CA" smtClean="0"/>
              <a:t>2020-06-19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0515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D35A6-C245-B543-B1F7-447AD21DA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 - Discussions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6ED25E-8D20-AA4C-8E19-444C2F50E0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could have been done better?</a:t>
            </a:r>
          </a:p>
          <a:p>
            <a:r>
              <a:rPr lang="en-US" dirty="0"/>
              <a:t>What should we do next time?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5A4537-835D-CE47-8AD8-EF7AB43E37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6DEA1C-5242-D846-8ACC-BD210B704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BDE2E-7167-1944-9FEE-E44668D91CB6}" type="slidenum">
              <a:rPr lang="en-US" smtClean="0"/>
              <a:t>6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C3730D6-1119-4341-BB41-F5519CA567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9AB1E-7FD9-0A40-B7C0-508CCACB3E9A}" type="datetime1">
              <a:rPr lang="en-CA" smtClean="0"/>
              <a:t>2020-06-19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3669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7F038A28-D6FA-EA47-A702-194D6D433751}" vid="{6C1D8679-B121-8E40-B742-2A1F72F4853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32</TotalTime>
  <Words>306</Words>
  <Application>Microsoft Macintosh PowerPoint</Application>
  <PresentationFormat>Widescreen</PresentationFormat>
  <Paragraphs>51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9" baseType="lpstr">
      <vt:lpstr>Arial</vt:lpstr>
      <vt:lpstr>Calibri</vt:lpstr>
      <vt:lpstr>Office Theme</vt:lpstr>
      <vt:lpstr>Plugfest</vt:lpstr>
      <vt:lpstr>Outline</vt:lpstr>
      <vt:lpstr>Setup</vt:lpstr>
      <vt:lpstr>New Accomplishments</vt:lpstr>
      <vt:lpstr>Outcomes</vt:lpstr>
      <vt:lpstr>Next Steps - Discussions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dc:creator>Mccool, Michael</dc:creator>
  <cp:lastModifiedBy>Mccool, Michael</cp:lastModifiedBy>
  <cp:revision>9</cp:revision>
  <dcterms:created xsi:type="dcterms:W3CDTF">2020-06-19T19:33:12Z</dcterms:created>
  <dcterms:modified xsi:type="dcterms:W3CDTF">2020-06-19T20:05:50Z</dcterms:modified>
</cp:coreProperties>
</file>